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7"/>
  </p:notesMasterIdLst>
  <p:sldIdLst>
    <p:sldId id="256" r:id="rId2"/>
    <p:sldId id="339" r:id="rId3"/>
    <p:sldId id="338" r:id="rId4"/>
    <p:sldId id="340" r:id="rId5"/>
    <p:sldId id="34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met Mathieu" initials="OM" lastIdx="1" clrIdx="0">
    <p:extLst>
      <p:ext uri="{19B8F6BF-5375-455C-9EA6-DF929625EA0E}">
        <p15:presenceInfo xmlns:p15="http://schemas.microsoft.com/office/powerpoint/2012/main" userId="0400952d450a930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0A1"/>
    <a:srgbClr val="6C9BD2"/>
    <a:srgbClr val="DD6430"/>
    <a:srgbClr val="D17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0" autoAdjust="0"/>
    <p:restoredTop sz="95719" autoAdjust="0"/>
  </p:normalViewPr>
  <p:slideViewPr>
    <p:cSldViewPr snapToGrid="0">
      <p:cViewPr varScale="1">
        <p:scale>
          <a:sx n="82" d="100"/>
          <a:sy n="82" d="100"/>
        </p:scale>
        <p:origin x="54" y="6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06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2FD1B-8103-4D2E-B2B8-F6B4FA21BB42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8FCD5-2B77-4CDA-9A16-0E7825A18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65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ja-JP" dirty="0"/>
              <a:t>Click to edit Master subtitle style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3AEF057-80C9-4608-B16D-388BCDBF41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0708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r>
              <a:rPr lang="en-US"/>
              <a:t>Name, 2022/00/00</a:t>
            </a:r>
            <a:endParaRPr lang="en-US" sz="1200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8F9F536-F701-4951-BCB9-6C6F94FDF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0280" y="6356350"/>
            <a:ext cx="469392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pPr algn="ctr"/>
            <a:r>
              <a:rPr lang="en-US" dirty="0"/>
              <a:t>Title of talk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B8B18CA-0BB9-4C11-BF9E-AD2979E62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49280" y="6356350"/>
            <a:ext cx="60452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6C9BD2"/>
                </a:solidFill>
              </a:defRPr>
            </a:lvl1pPr>
          </a:lstStyle>
          <a:p>
            <a:pPr algn="r"/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D50A1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1D50A1"/>
                </a:solidFill>
              </a:defRPr>
            </a:lvl1pPr>
            <a:lvl2pPr>
              <a:defRPr>
                <a:solidFill>
                  <a:srgbClr val="1D50A1"/>
                </a:solidFill>
              </a:defRPr>
            </a:lvl2pPr>
            <a:lvl3pPr>
              <a:defRPr>
                <a:solidFill>
                  <a:srgbClr val="1D50A1"/>
                </a:solidFill>
              </a:defRPr>
            </a:lvl3pPr>
            <a:lvl4pPr>
              <a:defRPr>
                <a:solidFill>
                  <a:srgbClr val="1D50A1"/>
                </a:solidFill>
              </a:defRPr>
            </a:lvl4pPr>
            <a:lvl5pPr>
              <a:defRPr>
                <a:solidFill>
                  <a:srgbClr val="1D50A1"/>
                </a:solidFill>
              </a:defRPr>
            </a:lvl5pPr>
          </a:lstStyle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ED926A-4B86-45C7-B292-8D89BE092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0280" y="6356350"/>
            <a:ext cx="469392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pPr algn="ctr"/>
            <a:r>
              <a:rPr lang="en-US" dirty="0"/>
              <a:t>Title of talk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19E0886-86FC-4A2D-A295-309F62C05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49280" y="6356350"/>
            <a:ext cx="60452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6C9BD2"/>
                </a:solidFill>
              </a:defRPr>
            </a:lvl1pPr>
          </a:lstStyle>
          <a:p>
            <a:pPr algn="r"/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A78908A-8004-4403-ADBD-423D01A47A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0708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r>
              <a:rPr lang="en-US"/>
              <a:t>Name, 2022/00/00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1D50A1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1D50A1"/>
                </a:solidFill>
              </a:defRPr>
            </a:lvl1pPr>
            <a:lvl2pPr>
              <a:defRPr>
                <a:solidFill>
                  <a:srgbClr val="1D50A1"/>
                </a:solidFill>
              </a:defRPr>
            </a:lvl2pPr>
            <a:lvl3pPr>
              <a:defRPr>
                <a:solidFill>
                  <a:srgbClr val="1D50A1"/>
                </a:solidFill>
              </a:defRPr>
            </a:lvl3pPr>
            <a:lvl4pPr>
              <a:defRPr>
                <a:solidFill>
                  <a:srgbClr val="1D50A1"/>
                </a:solidFill>
              </a:defRPr>
            </a:lvl4pPr>
            <a:lvl5pPr>
              <a:defRPr>
                <a:solidFill>
                  <a:srgbClr val="1D50A1"/>
                </a:solidFill>
              </a:defRPr>
            </a:lvl5pPr>
          </a:lstStyle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BF8CB5E-D785-4338-8700-86D88E800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0280" y="6356350"/>
            <a:ext cx="469392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pPr algn="ctr"/>
            <a:r>
              <a:rPr lang="en-US" dirty="0"/>
              <a:t>Title of talk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A808530-7C9C-4EE1-9130-912439B44B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49280" y="6356350"/>
            <a:ext cx="60452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6C9BD2"/>
                </a:solidFill>
              </a:defRPr>
            </a:lvl1pPr>
          </a:lstStyle>
          <a:p>
            <a:pPr algn="r"/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BA6A365-E806-4BEE-82EA-4E4EAD38C8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0708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r>
              <a:rPr lang="en-US"/>
              <a:t>Name, 2022/00/00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01" y="291210"/>
            <a:ext cx="7699768" cy="1215114"/>
          </a:xfrm>
        </p:spPr>
        <p:txBody>
          <a:bodyPr/>
          <a:lstStyle>
            <a:lvl1pPr>
              <a:defRPr>
                <a:solidFill>
                  <a:srgbClr val="1D50A1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569" y="1595832"/>
            <a:ext cx="11397795" cy="4671010"/>
          </a:xfrm>
        </p:spPr>
        <p:txBody>
          <a:bodyPr/>
          <a:lstStyle>
            <a:lvl1pPr>
              <a:defRPr>
                <a:solidFill>
                  <a:srgbClr val="1D50A1"/>
                </a:solidFill>
              </a:defRPr>
            </a:lvl1pPr>
            <a:lvl2pPr>
              <a:defRPr>
                <a:solidFill>
                  <a:srgbClr val="1D50A1"/>
                </a:solidFill>
              </a:defRPr>
            </a:lvl2pPr>
            <a:lvl3pPr>
              <a:defRPr>
                <a:solidFill>
                  <a:srgbClr val="1D50A1"/>
                </a:solidFill>
              </a:defRPr>
            </a:lvl3pPr>
            <a:lvl4pPr>
              <a:defRPr>
                <a:solidFill>
                  <a:srgbClr val="1D50A1"/>
                </a:solidFill>
              </a:defRPr>
            </a:lvl4pPr>
            <a:lvl5pPr>
              <a:defRPr>
                <a:solidFill>
                  <a:srgbClr val="1D50A1"/>
                </a:solidFill>
              </a:defRPr>
            </a:lvl5pPr>
          </a:lstStyle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6C49D2-B768-45B5-82C7-5783C35543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18061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r>
              <a:rPr lang="en-US"/>
              <a:t>Name, 2022/00/00</a:t>
            </a:r>
            <a:endParaRPr lang="en-US" sz="12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76915AD-03D4-4732-A51D-2978E46F1A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72988" y="6356350"/>
            <a:ext cx="688081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pPr algn="ctr"/>
            <a:r>
              <a:rPr lang="en-US" dirty="0"/>
              <a:t>Title of talk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466798-AB9E-42BB-BF1D-95A152C5A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6536" y="6354658"/>
            <a:ext cx="60452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6C9BD2"/>
                </a:solidFill>
              </a:defRPr>
            </a:lvl1pPr>
          </a:lstStyle>
          <a:p>
            <a:pPr algn="r"/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D50A1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D50A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dirty="0"/>
              <a:t>Click to 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538FC61-1EC9-4BC0-A5D1-AF31EE2306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0280" y="6356350"/>
            <a:ext cx="469392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pPr algn="ctr"/>
            <a:r>
              <a:rPr lang="en-US" dirty="0"/>
              <a:t>Title of talk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57A3908-8832-4F58-86EA-72FE4C34F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49280" y="6356350"/>
            <a:ext cx="60452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6C9BD2"/>
                </a:solidFill>
              </a:defRPr>
            </a:lvl1pPr>
          </a:lstStyle>
          <a:p>
            <a:pPr algn="r"/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24C1486-B79E-4E04-8D5A-CA37ED002C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0708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r>
              <a:rPr lang="en-US"/>
              <a:t>Name, 2022/00/00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D50A1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D50A1"/>
                </a:solidFill>
              </a:defRPr>
            </a:lvl1pPr>
            <a:lvl2pPr>
              <a:defRPr>
                <a:solidFill>
                  <a:srgbClr val="1D50A1"/>
                </a:solidFill>
              </a:defRPr>
            </a:lvl2pPr>
            <a:lvl3pPr>
              <a:defRPr>
                <a:solidFill>
                  <a:srgbClr val="1D50A1"/>
                </a:solidFill>
              </a:defRPr>
            </a:lvl3pPr>
            <a:lvl4pPr>
              <a:defRPr>
                <a:solidFill>
                  <a:srgbClr val="1D50A1"/>
                </a:solidFill>
              </a:defRPr>
            </a:lvl4pPr>
            <a:lvl5pPr>
              <a:defRPr>
                <a:solidFill>
                  <a:srgbClr val="1D50A1"/>
                </a:solidFill>
              </a:defRPr>
            </a:lvl5pPr>
          </a:lstStyle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D50A1"/>
                </a:solidFill>
              </a:defRPr>
            </a:lvl1pPr>
            <a:lvl2pPr>
              <a:defRPr>
                <a:solidFill>
                  <a:srgbClr val="1D50A1"/>
                </a:solidFill>
              </a:defRPr>
            </a:lvl2pPr>
            <a:lvl3pPr>
              <a:defRPr>
                <a:solidFill>
                  <a:srgbClr val="1D50A1"/>
                </a:solidFill>
              </a:defRPr>
            </a:lvl3pPr>
            <a:lvl4pPr>
              <a:defRPr>
                <a:solidFill>
                  <a:srgbClr val="1D50A1"/>
                </a:solidFill>
              </a:defRPr>
            </a:lvl4pPr>
            <a:lvl5pPr>
              <a:defRPr>
                <a:solidFill>
                  <a:srgbClr val="1D50A1"/>
                </a:solidFill>
              </a:defRPr>
            </a:lvl5pPr>
          </a:lstStyle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A9C7CC5-3D7C-45D3-9C90-A2A87E645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0280" y="6356350"/>
            <a:ext cx="469392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pPr algn="ctr"/>
            <a:r>
              <a:rPr lang="en-US" dirty="0"/>
              <a:t>Title of talk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24FF08C-28BB-4C24-A1FB-6BBBBBCC15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49280" y="6356350"/>
            <a:ext cx="60452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6C9BD2"/>
                </a:solidFill>
              </a:defRPr>
            </a:lvl1pPr>
          </a:lstStyle>
          <a:p>
            <a:pPr algn="r"/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B9DE162-3E60-4AF4-915B-2985FF3C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0708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r>
              <a:rPr lang="en-US"/>
              <a:t>Name, 2022/00/00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1D50A1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D50A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1D50A1"/>
                </a:solidFill>
              </a:defRPr>
            </a:lvl1pPr>
            <a:lvl2pPr>
              <a:defRPr>
                <a:solidFill>
                  <a:srgbClr val="1D50A1"/>
                </a:solidFill>
              </a:defRPr>
            </a:lvl2pPr>
            <a:lvl3pPr>
              <a:defRPr>
                <a:solidFill>
                  <a:srgbClr val="1D50A1"/>
                </a:solidFill>
              </a:defRPr>
            </a:lvl3pPr>
            <a:lvl4pPr>
              <a:defRPr>
                <a:solidFill>
                  <a:srgbClr val="1D50A1"/>
                </a:solidFill>
              </a:defRPr>
            </a:lvl4pPr>
            <a:lvl5pPr>
              <a:defRPr>
                <a:solidFill>
                  <a:srgbClr val="1D50A1"/>
                </a:solidFill>
              </a:defRPr>
            </a:lvl5pPr>
          </a:lstStyle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D50A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1D50A1"/>
                </a:solidFill>
              </a:defRPr>
            </a:lvl1pPr>
            <a:lvl2pPr>
              <a:defRPr>
                <a:solidFill>
                  <a:srgbClr val="1D50A1"/>
                </a:solidFill>
              </a:defRPr>
            </a:lvl2pPr>
            <a:lvl3pPr>
              <a:defRPr>
                <a:solidFill>
                  <a:srgbClr val="1D50A1"/>
                </a:solidFill>
              </a:defRPr>
            </a:lvl3pPr>
            <a:lvl4pPr>
              <a:defRPr>
                <a:solidFill>
                  <a:srgbClr val="1D50A1"/>
                </a:solidFill>
              </a:defRPr>
            </a:lvl4pPr>
            <a:lvl5pPr>
              <a:defRPr>
                <a:solidFill>
                  <a:srgbClr val="1D50A1"/>
                </a:solidFill>
              </a:defRPr>
            </a:lvl5pPr>
          </a:lstStyle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25264B7-E440-49D2-AF5C-8A699A8F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0280" y="6356350"/>
            <a:ext cx="469392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pPr algn="ctr"/>
            <a:r>
              <a:rPr lang="en-US" dirty="0"/>
              <a:t>Title of talk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CC2BF5-011F-4586-80B8-15AD6530D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9280" y="6356350"/>
            <a:ext cx="60452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6C9BD2"/>
                </a:solidFill>
              </a:defRPr>
            </a:lvl1pPr>
          </a:lstStyle>
          <a:p>
            <a:pPr algn="r"/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D4E5174-E206-4BD1-957B-D1A1DB85A39B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30708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r>
              <a:rPr lang="en-US"/>
              <a:t>Name, 2022/00/00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D50A1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8ABBF98-260C-4D92-85B5-9BAB7F2BF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0280" y="6356350"/>
            <a:ext cx="469392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pPr algn="ctr"/>
            <a:r>
              <a:rPr lang="en-US" dirty="0"/>
              <a:t>Title of talk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9320617-6FE9-49B6-AD8B-DA3E5F868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49280" y="6356350"/>
            <a:ext cx="60452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6C9BD2"/>
                </a:solidFill>
              </a:defRPr>
            </a:lvl1pPr>
          </a:lstStyle>
          <a:p>
            <a:pPr algn="r"/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D622247-6132-4697-A5EC-41A7684813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0708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r>
              <a:rPr lang="en-US"/>
              <a:t>Name, 2022/00/00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D31073-5F42-4238-AA33-E5C65276C5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0280" y="6356350"/>
            <a:ext cx="469392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pPr algn="ctr"/>
            <a:r>
              <a:rPr lang="en-US" dirty="0"/>
              <a:t>Title of talk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561B24D-50D9-4742-9103-E7C6414E2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49280" y="6356350"/>
            <a:ext cx="60452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6C9BD2"/>
                </a:solidFill>
              </a:defRPr>
            </a:lvl1pPr>
          </a:lstStyle>
          <a:p>
            <a:pPr algn="r"/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8D217AB-9441-4952-A158-3F3CE317D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0708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r>
              <a:rPr lang="en-US"/>
              <a:t>Name, 2022/00/00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D50A1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1D50A1"/>
                </a:solidFill>
              </a:defRPr>
            </a:lvl1pPr>
            <a:lvl2pPr>
              <a:defRPr sz="2800">
                <a:solidFill>
                  <a:srgbClr val="1D50A1"/>
                </a:solidFill>
              </a:defRPr>
            </a:lvl2pPr>
            <a:lvl3pPr>
              <a:defRPr sz="2400">
                <a:solidFill>
                  <a:srgbClr val="1D50A1"/>
                </a:solidFill>
              </a:defRPr>
            </a:lvl3pPr>
            <a:lvl4pPr>
              <a:defRPr sz="2000">
                <a:solidFill>
                  <a:srgbClr val="1D50A1"/>
                </a:solidFill>
              </a:defRPr>
            </a:lvl4pPr>
            <a:lvl5pPr>
              <a:defRPr sz="2000">
                <a:solidFill>
                  <a:srgbClr val="1D50A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D50A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 dirty="0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11678FC-6856-4C4E-B397-A83FE2A90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0280" y="6356350"/>
            <a:ext cx="469392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pPr algn="ctr"/>
            <a:r>
              <a:rPr lang="en-US" dirty="0"/>
              <a:t>Title of talk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9AC7561-7E46-405F-8D17-988C4A9A9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49280" y="6356350"/>
            <a:ext cx="60452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6C9BD2"/>
                </a:solidFill>
              </a:defRPr>
            </a:lvl1pPr>
          </a:lstStyle>
          <a:p>
            <a:pPr algn="r"/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402911D-65C7-45CA-9394-6C0A7DFD42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0708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r>
              <a:rPr lang="en-US"/>
              <a:t>Name, 2022/00/00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D50A1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1D50A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D50A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 dirty="0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CEC779B-132A-4582-9A57-F94B7E99C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0280" y="6356350"/>
            <a:ext cx="469392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pPr algn="ctr"/>
            <a:r>
              <a:rPr lang="en-US" dirty="0"/>
              <a:t>Title of talk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4C56F00-6750-49DC-A495-CB6B4C806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49280" y="6356350"/>
            <a:ext cx="60452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6C9BD2"/>
                </a:solidFill>
              </a:defRPr>
            </a:lvl1pPr>
          </a:lstStyle>
          <a:p>
            <a:pPr algn="r"/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C9C7A72-4BD9-4688-85A7-DD13DF0ED5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0708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r>
              <a:rPr lang="en-US"/>
              <a:t>Name, 2022/00/00</a:t>
            </a:r>
            <a:endParaRPr lang="en-US" sz="12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101" y="136525"/>
            <a:ext cx="7699768" cy="11739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88" y="184700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US" dirty="0"/>
          </a:p>
        </p:txBody>
      </p:sp>
      <p:pic>
        <p:nvPicPr>
          <p:cNvPr id="8" name="Picture 7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69C8DE71-210D-4A86-AF36-B35607A0F63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846044" y="208809"/>
            <a:ext cx="1129833" cy="6616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352A519-9CAA-44DF-8093-10C07AD7F8C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317081"/>
            <a:ext cx="1840448" cy="540920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5A1D9F0-4713-4456-BC8D-0DB8675FE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18061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r>
              <a:rPr lang="en-US"/>
              <a:t>Name, 2022/00/00</a:t>
            </a:r>
            <a:endParaRPr lang="en-US" sz="1200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6309B28-2831-43AB-8C00-31958F2C32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72988" y="6356350"/>
            <a:ext cx="688081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6C9BD2"/>
                </a:solidFill>
              </a:defRPr>
            </a:lvl1pPr>
          </a:lstStyle>
          <a:p>
            <a:pPr algn="ctr"/>
            <a:r>
              <a:rPr lang="en-US" dirty="0"/>
              <a:t>Title of talk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78F6E2C-DC1E-4AD1-8983-AAD2AFBF1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6536" y="6354658"/>
            <a:ext cx="60452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6C9BD2"/>
                </a:solidFill>
              </a:defRPr>
            </a:lvl1pPr>
          </a:lstStyle>
          <a:p>
            <a:pPr algn="r"/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71817C92-9248-425F-9F26-D14C73DA5D4B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318186" y="208022"/>
            <a:ext cx="1412079" cy="662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1A8B-B578-4FEA-808A-A1C4E6F20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72770"/>
          </a:xfrm>
        </p:spPr>
        <p:txBody>
          <a:bodyPr/>
          <a:lstStyle/>
          <a:p>
            <a:r>
              <a:rPr lang="en-US" altLang="ja-JP" b="1" dirty="0">
                <a:solidFill>
                  <a:srgbClr val="1D50A1"/>
                </a:solidFill>
              </a:rPr>
              <a:t>Title of Presentation</a:t>
            </a:r>
            <a:endParaRPr kumimoji="1" lang="ja-JP" altLang="en-US" b="1" dirty="0">
              <a:solidFill>
                <a:srgbClr val="1D50A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E137C7-B0C0-4A05-96D0-3AE6E3A03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36995"/>
            <a:ext cx="9144000" cy="1943916"/>
          </a:xfrm>
        </p:spPr>
        <p:txBody>
          <a:bodyPr>
            <a:normAutofit/>
          </a:bodyPr>
          <a:lstStyle/>
          <a:p>
            <a:r>
              <a:rPr lang="en-US" altLang="ja-JP" sz="2800" b="1" dirty="0">
                <a:solidFill>
                  <a:srgbClr val="1D50A1"/>
                </a:solidFill>
              </a:rPr>
              <a:t>Title of Conference, Workshop, etc.</a:t>
            </a:r>
            <a:endParaRPr kumimoji="1" lang="en-US" altLang="ja-JP" sz="2800" b="1" dirty="0">
              <a:solidFill>
                <a:srgbClr val="1D50A1"/>
              </a:solidFill>
            </a:endParaRPr>
          </a:p>
          <a:p>
            <a:r>
              <a:rPr kumimoji="1" lang="en-US" altLang="ja-JP" b="1" dirty="0">
                <a:solidFill>
                  <a:srgbClr val="1D50A1"/>
                </a:solidFill>
              </a:rPr>
              <a:t>2022/00/00</a:t>
            </a:r>
            <a:endParaRPr lang="en-US" altLang="ja-JP" b="1" dirty="0">
              <a:solidFill>
                <a:srgbClr val="1D50A1"/>
              </a:solidFill>
            </a:endParaRPr>
          </a:p>
          <a:p>
            <a:endParaRPr lang="en-US" altLang="ja-JP" dirty="0">
              <a:solidFill>
                <a:srgbClr val="1D50A1"/>
              </a:solidFill>
            </a:endParaRPr>
          </a:p>
          <a:p>
            <a:r>
              <a:rPr kumimoji="1" lang="en-US" altLang="ja-JP" dirty="0">
                <a:solidFill>
                  <a:srgbClr val="1D50A1"/>
                </a:solidFill>
              </a:rPr>
              <a:t>Name</a:t>
            </a:r>
            <a:endParaRPr kumimoji="1" lang="ja-JP" altLang="en-US" dirty="0">
              <a:solidFill>
                <a:srgbClr val="1D50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ABDB8-CAC0-4B5A-AD07-9A7C5A1D4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1D50A1"/>
                </a:solidFill>
              </a:rPr>
              <a:t>Contents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E55E9-E644-411B-8FC0-08F49EA47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Topic 1</a:t>
            </a:r>
          </a:p>
          <a:p>
            <a:r>
              <a:rPr lang="en-US" dirty="0"/>
              <a:t>Topic 2</a:t>
            </a:r>
          </a:p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62ACD-A750-47F4-B4D4-920BDCF1B11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Name, 2022/00/00</a:t>
            </a:r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217A7-21A4-4B4D-A17D-A977ED38C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/>
              <a:t>Title of talk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83972-F633-4FCA-A10D-C53095DA7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48F63A3B-78C7-47BE-AE5E-E10140E04643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400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5F9BF-A680-4CE9-92C0-012C4E6B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1D50A1"/>
                </a:solidFill>
              </a:rPr>
              <a:t>Presentation Slide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C4D3F-EF78-4813-BCC0-7E418C4FB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1D50A1"/>
                </a:solidFill>
              </a:rPr>
              <a:t>Bullet point 1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85AA0-33FF-4111-8736-A44EAA60F26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Name, 2022/00/00</a:t>
            </a:r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88FBE-A93B-493F-AAB4-8C96F3974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/>
              <a:t>Title of talk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975EA-3C62-47E8-B821-C2709702D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48F63A3B-78C7-47BE-AE5E-E10140E04643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5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D63B-20FB-47C7-B0F6-837D7BAFA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1D50A1"/>
                </a:solidFill>
              </a:rPr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8DC25-1264-40D1-A8DC-E7EE5F322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 1</a:t>
            </a:r>
          </a:p>
          <a:p>
            <a:r>
              <a:rPr lang="en-US" dirty="0"/>
              <a:t>Point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E9CEB-08A9-43B8-A23E-ABF28FAE3F8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Name, 2022/00/00</a:t>
            </a:r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AD172-FC50-4B20-994A-E8FD0A038C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/>
              <a:t>Title of talk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79CCE-CB96-4FD3-9259-FF29D986B1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48F63A3B-78C7-47BE-AE5E-E10140E04643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3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D6CA4-28FD-46AB-8994-5497E58F3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srgbClr val="1D50A1"/>
                </a:solidFill>
              </a:rPr>
              <a:t>Thank you very much for</a:t>
            </a:r>
            <a:br>
              <a:rPr lang="en-US" altLang="ja-JP" dirty="0">
                <a:solidFill>
                  <a:srgbClr val="1D50A1"/>
                </a:solidFill>
              </a:rPr>
            </a:br>
            <a:r>
              <a:rPr lang="en-US" altLang="ja-JP" dirty="0">
                <a:solidFill>
                  <a:srgbClr val="1D50A1"/>
                </a:solidFill>
              </a:rPr>
              <a:t>your attention! Questions?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94838-2594-47DA-9B19-90C130292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1D50A1"/>
                </a:solidFill>
              </a:rPr>
              <a:t>E.g. the list of resources or a picture can be placed here.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B6EF-27AB-46C8-9066-0C03E8250B3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Name, 2022/00/00</a:t>
            </a:r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06723-351A-44BE-9304-E77140484A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/>
              <a:t>Title of talk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2A620-3117-47CA-89B6-12065A16A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48F63A3B-78C7-47BE-AE5E-E10140E04643}" type="slidenum">
              <a:rPr lang="en-US" smtClean="0"/>
              <a:pPr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66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游ゴシック</vt:lpstr>
      <vt:lpstr>Arial</vt:lpstr>
      <vt:lpstr>Calibri</vt:lpstr>
      <vt:lpstr>Calibri Light</vt:lpstr>
      <vt:lpstr>Office Theme</vt:lpstr>
      <vt:lpstr>Title of Presentation</vt:lpstr>
      <vt:lpstr>Contents</vt:lpstr>
      <vt:lpstr>Presentation Slide</vt:lpstr>
      <vt:lpstr>Summary</vt:lpstr>
      <vt:lpstr>Thank you very much for your attention!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Accelerator Sessions Summary</dc:title>
  <dc:creator>Omet Mathieu</dc:creator>
  <cp:lastModifiedBy>Omet Mathieu</cp:lastModifiedBy>
  <cp:revision>217</cp:revision>
  <dcterms:created xsi:type="dcterms:W3CDTF">2019-10-27T06:44:35Z</dcterms:created>
  <dcterms:modified xsi:type="dcterms:W3CDTF">2022-03-31T05:08:19Z</dcterms:modified>
</cp:coreProperties>
</file>